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Instrument Sans Semi Bold"/>
      <p:regular r:id="rId12"/>
    </p:embeddedFont>
    <p:embeddedFont>
      <p:font typeface="Instrument Sans Semi Bold"/>
      <p:regular r:id="rId13"/>
    </p:embeddedFont>
    <p:embeddedFont>
      <p:font typeface="Instrument Sans Semi Bold"/>
      <p:regular r:id="rId14"/>
    </p:embeddedFont>
    <p:embeddedFont>
      <p:font typeface="Instrument Sans Semi Bold"/>
      <p:regular r:id="rId15"/>
    </p:embeddedFont>
    <p:embeddedFont>
      <p:font typeface="Instrument Sans Medium"/>
      <p:regular r:id="rId16"/>
    </p:embeddedFon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Clean Energy Awareness Toolkit: Empowering Local Communities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Empowering rural communities with knowledge and tools to harness renewable energy. This toolkit aims to bridge the education gap and foster sustainable practices.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38468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D4617E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97585" y="5971103"/>
            <a:ext cx="12799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5821561"/>
            <a:ext cx="195667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by Pilli Anusha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7933"/>
            <a:ext cx="7600712" cy="2067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Challenge: Renewable Energy Education Gap in Rural Areas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71644" y="300561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33" y="3046928"/>
            <a:ext cx="330637" cy="41338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88043" y="3081338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Lack of Awareness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488043" y="3558064"/>
            <a:ext cx="2946202" cy="105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Many rural communities are unaware of renewable energy benefits.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4709755" y="300561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444" y="3046928"/>
            <a:ext cx="330637" cy="4133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26154" y="3081338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Education Gap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5426154" y="3558064"/>
            <a:ext cx="2946202" cy="1411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Limited access to information hinders adoption and understanding.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71644" y="5410081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33" y="5451396"/>
            <a:ext cx="330637" cy="41338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88043" y="5485805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Economic Barriers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1488043" y="5962531"/>
            <a:ext cx="6884313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upfront costs deter sustainable energy investment.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771644" y="6563320"/>
            <a:ext cx="7600712" cy="105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Rural areas often face significant hurdles in adopting clean energy solutions. Insufficient knowledge and financial constraints prevent communities from embracing vital renewable resources.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894" y="881777"/>
            <a:ext cx="7715012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Our Solution: A Comprehensive Awareness Toolkit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894" y="2463760"/>
            <a:ext cx="1020723" cy="12247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27727" y="266783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Informative Guides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27727" y="3109079"/>
            <a:ext cx="638817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Easy-to-understand materials on clean energy basics.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894" y="3688556"/>
            <a:ext cx="1020723" cy="12247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7727" y="3892629"/>
            <a:ext cx="285285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Community Workshops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27727" y="4333875"/>
            <a:ext cx="638817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Interactive sessions for hands-on learning and discussion.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894" y="4913352"/>
            <a:ext cx="1020723" cy="12247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27727" y="511742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Practical Resources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27727" y="5558671"/>
            <a:ext cx="638817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Tools for assessing local energy needs and potential.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6200894" y="6367701"/>
            <a:ext cx="771501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toolkit provides a multi-faceted approach to education. It combines accessible information with practical, engaging activities to foster understanding and adoption.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289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Toolkit Components: Resources, Workshops, and Community Engagement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37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Educational Modules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1857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Interactive online and offline learning content. Covers solar, wind, and hydro power basics.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113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Beginner-friendly guides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535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Case studies from similar regions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237428"/>
            <a:ext cx="29131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Workshop Facilitation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381857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Training for local leaders to conduct energy awareness sessions. Focuses on practical application and benefits.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51113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Hands-on activities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55535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Q&amp;A sessions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3237428"/>
            <a:ext cx="29357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Community Initiatives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2067" y="381857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Support for local projects and demonstration sites. Encourages collective action and shared success.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51113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Pilot project funding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2067" y="55535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Success story sharing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2509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toolkit integrates diverse elements to ensure comprehensive learning and community involvement. From detailed modules to practical workshops and collaborative projects, every aspect supports clean energy adoption.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356" y="619125"/>
            <a:ext cx="7568089" cy="2110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Impact &amp; Sustainability: Building a Greener Future Together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4356" y="3067764"/>
            <a:ext cx="3671530" cy="1672709"/>
          </a:xfrm>
          <a:prstGeom prst="roundRect">
            <a:avLst>
              <a:gd name="adj" fmla="val 565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7123" y="3300532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Increased Adoption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123" y="3787378"/>
            <a:ext cx="3205996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More households transition to renewable energy sources.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033" y="3067764"/>
            <a:ext cx="3671530" cy="1672709"/>
          </a:xfrm>
          <a:prstGeom prst="roundRect">
            <a:avLst>
              <a:gd name="adj" fmla="val 565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3800" y="3300532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Economic Benefits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3800" y="3787378"/>
            <a:ext cx="3205996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Lower energy bills and new green job opportunities.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4356" y="4965621"/>
            <a:ext cx="7568089" cy="1312545"/>
          </a:xfrm>
          <a:prstGeom prst="roundRect">
            <a:avLst>
              <a:gd name="adj" fmla="val 7205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07123" y="5198388"/>
            <a:ext cx="2881551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Environmental Health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123" y="5685234"/>
            <a:ext cx="710255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Reduced carbon emissions and improved air quality.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74356" y="6531412"/>
            <a:ext cx="7568089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toolkit fosters a ripple effect of positive change. It leads to greater renewable energy adoption, bringing economic prosperity and environmental benefits to communities.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2025-06-01T13:15:10Z</dcterms:created>
  <dcterms:modified xsi:type="dcterms:W3CDTF">2025-06-01T13:15:10Z</dcterms:modified>
</cp:coreProperties>
</file>